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6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691" y="9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170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649546" y="3936225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 err="1"/>
              <a:t>Dr.</a:t>
            </a:r>
            <a:r>
              <a:rPr lang="en-GB" dirty="0"/>
              <a:t>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474308" y="1438572"/>
            <a:ext cx="378978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Arrow: Up-Down 8">
            <a:extLst>
              <a:ext uri="{FF2B5EF4-FFF2-40B4-BE49-F238E27FC236}">
                <a16:creationId xmlns:a16="http://schemas.microsoft.com/office/drawing/2014/main" id="{BBE97385-45D9-1330-9BBC-A73B6AE2C1D1}"/>
              </a:ext>
            </a:extLst>
          </p:cNvPr>
          <p:cNvSpPr/>
          <p:nvPr/>
        </p:nvSpPr>
        <p:spPr>
          <a:xfrm rot="3877329">
            <a:off x="7920217" y="2460967"/>
            <a:ext cx="207372" cy="2040501"/>
          </a:xfrm>
          <a:prstGeom prst="up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74" y="1245725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316268" y="1260421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456511" y="4975784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Poladia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Sandy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673608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337398" y="5022878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8794940" y="4976225"/>
            <a:ext cx="1804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031900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530892"/>
            <a:ext cx="2761752" cy="1617759"/>
            <a:chOff x="223122" y="1943879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74" y="1518795"/>
            <a:ext cx="5098518" cy="33435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F79AB-EE82-BE11-421D-230AA134F70E}"/>
              </a:ext>
            </a:extLst>
          </p:cNvPr>
          <p:cNvSpPr txBox="1"/>
          <p:nvPr/>
        </p:nvSpPr>
        <p:spPr>
          <a:xfrm>
            <a:off x="6556503" y="5543895"/>
            <a:ext cx="470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31th July 2012, 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 [</a:t>
            </a:r>
            <a:r>
              <a:rPr lang="en-US" sz="14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6975471" y="4957564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2083499"/>
            <a:ext cx="5775463" cy="3265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8610599" y="4789613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2083499"/>
            <a:ext cx="7543302" cy="403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9085683" y="4938903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610599" y="4789613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1" y="1968540"/>
            <a:ext cx="579120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610599" y="4789613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xxx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[xx]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0468812"/>
                  </p:ext>
                </p:extLst>
              </p:nvPr>
            </p:nvGraphicFramePr>
            <p:xfrm>
              <a:off x="234544" y="1812872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0468812"/>
                  </p:ext>
                </p:extLst>
              </p:nvPr>
            </p:nvGraphicFramePr>
            <p:xfrm>
              <a:off x="234544" y="1812872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66217" y="5316637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483638" y="5805716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38" y="5805716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036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 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2431934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78604" y="2874967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817292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243013" y="4659317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xx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data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Calculation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3 per kwh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70 million (Euro 0.791 million)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0.75 million/year = (Euro 0.105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10 years 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249107" y="3581400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1.29 Million/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0.25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0.4 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17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10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90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9500"/>
                            </p:stCondLst>
                            <p:childTnLst>
                              <p:par>
                                <p:cTn id="2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000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1500"/>
                            </p:stCondLst>
                            <p:childTnLst>
                              <p:par>
                                <p:cTn id="2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3000"/>
                            </p:stCondLst>
                            <p:childTnLst>
                              <p:par>
                                <p:cTn id="2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350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5000"/>
                            </p:stCondLst>
                            <p:childTnLst>
                              <p:par>
                                <p:cTn id="2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5500"/>
                            </p:stCondLst>
                            <p:childTnLst>
                              <p:par>
                                <p:cTn id="3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6000"/>
                            </p:stCondLst>
                            <p:childTnLst>
                              <p:par>
                                <p:cTn id="3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27000"/>
                            </p:stCondLst>
                            <p:childTnLst>
                              <p:par>
                                <p:cTn id="3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04522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838200" y="5474843"/>
            <a:ext cx="5340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[https://sl.bing.net/hVlnu47HBZs]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722378" y="5929421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xx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29098" y="1418253"/>
            <a:ext cx="11574126" cy="449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418253"/>
            <a:ext cx="11574126" cy="477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54453" y="1170109"/>
            <a:ext cx="11574126" cy="504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21586"/>
                  </p:ext>
                </p:extLst>
              </p:nvPr>
            </p:nvGraphicFramePr>
            <p:xfrm>
              <a:off x="7509460" y="1490654"/>
              <a:ext cx="2844713" cy="4925854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3" cy="492585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09460" y="1490654"/>
                <a:ext cx="2844713" cy="492585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xx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evelopment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233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538767"/>
              </p:ext>
            </p:extLst>
          </p:nvPr>
        </p:nvGraphicFramePr>
        <p:xfrm>
          <a:off x="7558461" y="3571348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153400" y="6045880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5649</TotalTime>
  <Words>4630</Words>
  <Application>Microsoft Office PowerPoint</Application>
  <PresentationFormat>Widescreen</PresentationFormat>
  <Paragraphs>732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345</cp:revision>
  <dcterms:created xsi:type="dcterms:W3CDTF">2023-05-10T09:31:16Z</dcterms:created>
  <dcterms:modified xsi:type="dcterms:W3CDTF">2025-01-09T18:37:47Z</dcterms:modified>
</cp:coreProperties>
</file>